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2" d="100"/>
          <a:sy n="52" d="100"/>
        </p:scale>
        <p:origin x="229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48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80E31BE2-7F69-455B-A2F6-AC9EBE2F22BE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F23E6C66-7BC8-4D29-A3DC-33F7981143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50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7061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6161-DBEF-4B57-B1BE-981FCC05F581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22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6E7FA-A208-4B5A-B3C2-0B5B535B0171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8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17F7-1C9D-4F05-933F-40816524CD82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90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A8C4-7444-4824-A8ED-F02B399D0381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55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85A4-0DF5-4470-A744-BBF754327586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54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B7F08-C0FF-4C56-8A04-DF24762EB422}" type="datetime1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2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246F-3CCF-4AE9-9140-317B907CB1C0}" type="datetime1">
              <a:rPr lang="fr-FR" smtClean="0"/>
              <a:t>30/09/2022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83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6CF47-D68F-4D10-967C-C756B50BD1BE}" type="datetime1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45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E038-3592-4653-9FAC-8037B1378EA0}" type="datetime1">
              <a:rPr lang="fr-FR" smtClean="0"/>
              <a:t>30/09/2022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49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775C-118E-4D7C-B94F-35CA2265CE20}" type="datetime1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81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1B7-4326-4215-BBFD-1B0A16D0DF82}" type="datetime1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13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13E8-30D5-4C52-88ED-89E734D71D9E}" type="datetime1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D5C2-5422-4B8B-AB6B-216A89FF1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22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0288" y="326529"/>
            <a:ext cx="5184576" cy="1944216"/>
          </a:xfrm>
          <a:ln w="127000">
            <a:solidFill>
              <a:schemeClr val="accent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sz="2400" b="1" dirty="0">
              <a:effectLst>
                <a:outerShdw blurRad="50800" dist="50800" dir="5400000" algn="ctr" rotWithShape="0">
                  <a:schemeClr val="bg1">
                    <a:lumMod val="65000"/>
                  </a:schemeClr>
                </a:outerShdw>
              </a:effectLst>
            </a:endParaRPr>
          </a:p>
          <a:p>
            <a:r>
              <a:rPr lang="fr-FR" sz="2400">
                <a:solidFill>
                  <a:srgbClr val="F68222"/>
                </a:solidFill>
              </a:rPr>
              <a:t>Contrat CD2i</a:t>
            </a:r>
            <a:endParaRPr lang="fr-FR" sz="2400" dirty="0">
              <a:solidFill>
                <a:srgbClr val="F68222"/>
              </a:solidFill>
            </a:endParaRPr>
          </a:p>
          <a:p>
            <a:r>
              <a:rPr lang="fr-FR" sz="2400" dirty="0">
                <a:solidFill>
                  <a:srgbClr val="F68222"/>
                </a:solidFill>
              </a:rPr>
              <a:t>Garde d’enfants à domicile </a:t>
            </a:r>
          </a:p>
          <a:p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77280" y="2762334"/>
            <a:ext cx="64807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Vous êtes étudiant(e)s, retraité(e)s, à la recherche d'un complément de salaire. Vous souhaitez trouver un emploi complémentaire pour la rentrée scolaire prochaine.</a:t>
            </a: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Nous vous proposons des gardes d'enfants à temps partiel, entre 2 et 5 jours par semaine dès septembre 2022.</a:t>
            </a: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Elles varient entre 6 heures et 12 heures de garde en moyenne par semaine.</a:t>
            </a: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Votre mission : Aller chercher les enfants à l'école ou à la crèche, les raccompagner en toute sécurité, leur donner le repas, jouer avec eux en attendant le retour des parents</a:t>
            </a: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Seul impératif : Posséder une expérience vérifiable dans la garde d'enfants de - de 3 ans ou + 3 ans et posséder une formation dans la petite enfance et être disponible sur l'ensemble de l'année scolaire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Profil recherché : Vous êtes diplômé(e) dans la petite enfance et /ou vous possédez une expérience vérifiable avec les - 3ans ou + de 3 ans. Vous êtes une personne dynamique, patiente et fiable qui fasse preuve de tolérance, de flexibilité et d'adaptation Alors cette mission vous convient!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 vous vous reconnaissez dans ce profil, alors n'hésitez plus! Venez rejoindre l'équipe Kangourou kids de Saint-Maur! </a:t>
            </a:r>
          </a:p>
        </p:txBody>
      </p:sp>
      <p:pic>
        <p:nvPicPr>
          <p:cNvPr id="1028" name="Picture 4" descr="Résultat de recherche d'images pour &quot;logo kangourou kid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" y="7906368"/>
            <a:ext cx="3381790" cy="96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ituation kkids 20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151" y="6826248"/>
            <a:ext cx="3201925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52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2785</TotalTime>
  <Words>225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Thème Office</vt:lpstr>
      <vt:lpstr>Présentation PowerPoint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Florence Julliand</dc:title>
  <dc:creator>Julliand Florence</dc:creator>
  <cp:lastModifiedBy>Athina MANGUMBU</cp:lastModifiedBy>
  <cp:revision>206</cp:revision>
  <cp:lastPrinted>2016-11-27T17:41:09Z</cp:lastPrinted>
  <dcterms:created xsi:type="dcterms:W3CDTF">2016-10-11T10:16:49Z</dcterms:created>
  <dcterms:modified xsi:type="dcterms:W3CDTF">2022-09-30T13:39:51Z</dcterms:modified>
</cp:coreProperties>
</file>