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A40253-CB5A-4706-B55B-058BDF382B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F958986-DFAA-4566-A5B7-F64EF4AB91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F15F0C-FED6-4269-B520-472DCC40E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5EFD2-1233-481F-8EC8-97D5A7CE7FFB}" type="datetimeFigureOut">
              <a:rPr lang="fr-FR" smtClean="0"/>
              <a:t>30/09/2022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0098D2-7EE6-4E53-B10D-3D0FB0590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652A91-EDBE-4BF7-A222-6C5E61870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C221-5507-454F-ABDD-7682DDD19A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2471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8787BF-9C08-45E7-8374-09C240D28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77B8531-976C-407C-BDC3-6C4D312541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DCB983-D446-4997-B77F-0BF403F78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5EFD2-1233-481F-8EC8-97D5A7CE7FFB}" type="datetimeFigureOut">
              <a:rPr lang="fr-FR" smtClean="0"/>
              <a:t>30/09/2022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196BA4-5D17-47AF-974C-FAE82D00D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685069-7DD3-48F8-BA92-CB1403007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C221-5507-454F-ABDD-7682DDD19A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1214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9ED2E1A-2DF4-404F-84A2-00AE65AF99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DD5EC42-0275-4320-B7BF-8F4525FF81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E5276E-F8B7-45FA-8CA2-3BF67F6F8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5EFD2-1233-481F-8EC8-97D5A7CE7FFB}" type="datetimeFigureOut">
              <a:rPr lang="fr-FR" smtClean="0"/>
              <a:t>30/09/2022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8EC90F-1386-45E7-A2C2-D324A6A20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8A845C-8554-4875-9FB7-E7B547457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C221-5507-454F-ABDD-7682DDD19A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181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82ACF7-CE57-4729-9DD3-54C016D65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3C46DE-215E-49D2-AD9A-3AD52681D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AE197E-4397-410A-AC06-EFC889864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5EFD2-1233-481F-8EC8-97D5A7CE7FFB}" type="datetimeFigureOut">
              <a:rPr lang="fr-FR" smtClean="0"/>
              <a:t>30/09/2022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4BF4D0-077C-4CBE-950D-A130B46D9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99ED0B-0817-4F59-99C8-890A7E611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C221-5507-454F-ABDD-7682DDD19A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8008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5A4DAE-91B9-43F7-94AD-AD09B846A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98E2206-7552-40D0-92A9-D60C4FBC65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6A8FD5-FFFD-4CA7-95AB-5275E3050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5EFD2-1233-481F-8EC8-97D5A7CE7FFB}" type="datetimeFigureOut">
              <a:rPr lang="fr-FR" smtClean="0"/>
              <a:t>30/09/2022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374950-4B89-4648-9DF4-1476DE6DE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6C1AC8-DFF3-47D1-9BA7-B967699AE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C221-5507-454F-ABDD-7682DDD19A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4765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B7E2E1-717B-4398-A28A-25F16316B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27EFB-3143-4D3C-9FF6-5210DC90F7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154176D-D027-430A-9C07-9AAFD12CA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01A48A7-0047-4670-90D6-8632BD12F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5EFD2-1233-481F-8EC8-97D5A7CE7FFB}" type="datetimeFigureOut">
              <a:rPr lang="fr-FR" smtClean="0"/>
              <a:t>30/09/2022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AB9D6A9-5A2F-4144-94A4-929FFE5C7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74E5BD3-8620-40EC-8AB9-BE63588B4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C221-5507-454F-ABDD-7682DDD19A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1526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D503D7-1EC7-411F-8484-55672FB58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5FECD10-4A55-4589-B78F-DCBEA2C89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053AA6F-5CBB-4925-8CEF-0AACA0DD3C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2E3C969-F6D4-4304-B07B-A90B6C0455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023F311-B623-493C-B2C7-54D4C1A5BE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5C0D961-0186-4A06-8084-73E7D08EA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5EFD2-1233-481F-8EC8-97D5A7CE7FFB}" type="datetimeFigureOut">
              <a:rPr lang="fr-FR" smtClean="0"/>
              <a:t>30/09/2022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709A5CA-8074-4968-ACD4-BA7D8FE0A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3885433-92FD-41F9-9495-EF5B71755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C221-5507-454F-ABDD-7682DDD19A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7346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790A90-8B66-40C7-B3DA-73A74A8A8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5B33303-C114-4401-9EF8-24FAB0198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5EFD2-1233-481F-8EC8-97D5A7CE7FFB}" type="datetimeFigureOut">
              <a:rPr lang="fr-FR" smtClean="0"/>
              <a:t>30/09/2022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F7F10F6-4C4A-426A-A8E5-2AA56E6A1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5D2AB6B-3844-4CB4-A2D7-74BEC2EB8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C221-5507-454F-ABDD-7682DDD19A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4721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093C89E-9014-4145-BC09-ACE8CA61B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5EFD2-1233-481F-8EC8-97D5A7CE7FFB}" type="datetimeFigureOut">
              <a:rPr lang="fr-FR" smtClean="0"/>
              <a:t>30/09/2022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4E68749-2DB2-41C9-9913-247B0C963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D2C39E8-E85A-452A-A93C-1A7420D8D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C221-5507-454F-ABDD-7682DDD19A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8813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E7AB20-7D16-4F42-9120-77B4C4365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B1D908-65D6-4187-967D-158DA07DB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44BD5F4-FB72-4B58-9712-453A76523B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BD38E9F-6D56-4B2F-8C35-F7EA60FB1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5EFD2-1233-481F-8EC8-97D5A7CE7FFB}" type="datetimeFigureOut">
              <a:rPr lang="fr-FR" smtClean="0"/>
              <a:t>30/09/2022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0727C77-CE2D-4F53-89B1-F5CF0A177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A9618DA-F444-4748-BEC6-B205CF8A0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C221-5507-454F-ABDD-7682DDD19A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2952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7F9A3E-77CD-4237-987A-4F08FEADF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BE09931-F550-49C2-BE00-B586335E33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2B90989-556F-422B-9500-7D087C4045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1C5E334-8718-4169-B1AF-03978EEE8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5EFD2-1233-481F-8EC8-97D5A7CE7FFB}" type="datetimeFigureOut">
              <a:rPr lang="fr-FR" smtClean="0"/>
              <a:t>30/09/2022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C985004-176D-493B-B856-478A3E97E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0B6BF50-31FD-4C4F-B2BF-1DABED059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C221-5507-454F-ABDD-7682DDD19A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2072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6994E33-5EFA-43F9-AEFE-C048B0AD9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7000B9-19F8-4A82-91C3-74F9E34D4E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4AA3B7-4B34-45D0-BF6A-9B8DF2D888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5EFD2-1233-481F-8EC8-97D5A7CE7FFB}" type="datetimeFigureOut">
              <a:rPr lang="fr-FR" smtClean="0"/>
              <a:t>30/09/2022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3B1FF1-959A-4B1E-BA3F-3CB6FE0A6B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E52D8F-5B89-48B5-82AA-E635147129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FC221-5507-454F-ABDD-7682DDD19A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000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2547" y="208186"/>
            <a:ext cx="11366905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E95E09"/>
                </a:solidFill>
              </a:rPr>
              <a:t>CAP AEPE </a:t>
            </a:r>
          </a:p>
          <a:p>
            <a:pPr algn="ctr"/>
            <a:r>
              <a:rPr lang="fr-FR" sz="2400" b="1" dirty="0">
                <a:solidFill>
                  <a:srgbClr val="E95E09"/>
                </a:solidFill>
              </a:rPr>
              <a:t>Accompagnement Educatif Petite Enfance  </a:t>
            </a:r>
          </a:p>
          <a:p>
            <a:pPr algn="ctr"/>
            <a:r>
              <a:rPr lang="fr-FR" sz="2400" b="1" dirty="0">
                <a:solidFill>
                  <a:srgbClr val="E95E09"/>
                </a:solidFill>
              </a:rPr>
              <a:t>En alternance </a:t>
            </a:r>
          </a:p>
          <a:p>
            <a:pPr algn="ctr"/>
            <a:endParaRPr lang="fr-FR" sz="2400" b="1" dirty="0">
              <a:solidFill>
                <a:srgbClr val="E95E09"/>
              </a:solidFill>
            </a:endParaRPr>
          </a:p>
          <a:p>
            <a:pPr algn="ctr"/>
            <a:r>
              <a:rPr lang="fr-FR" sz="1600" b="1" dirty="0"/>
              <a:t>Vous êtes en recherche active d’une alternance dans le secteur de la petite enfance ? Kangourou Kids recrute pour la rentrée 2022 ! </a:t>
            </a:r>
          </a:p>
          <a:p>
            <a:endParaRPr lang="fr-FR" sz="1400" dirty="0"/>
          </a:p>
          <a:p>
            <a:r>
              <a:rPr lang="fr-FR" sz="1400" dirty="0"/>
              <a:t>Avec 120 agences en France, KANGOUROU KIDS est le spécialiste de la garde d'enfants à domicile. Ainsi, vous avez la possibilité de passer votre CAP AEPE  tout en alliant la pratique à la théorie. </a:t>
            </a:r>
            <a:br>
              <a:rPr lang="fr-FR" sz="1400" dirty="0"/>
            </a:br>
            <a:r>
              <a:rPr lang="fr-FR" sz="1400" dirty="0"/>
              <a:t>Notre agence se situe à Saint-Maur au 79, avenue du bac à Saint-Maur des fossés.</a:t>
            </a:r>
          </a:p>
          <a:p>
            <a:pPr algn="ctr"/>
            <a:endParaRPr lang="fr-FR" sz="1400" dirty="0"/>
          </a:p>
          <a:p>
            <a:r>
              <a:rPr lang="fr-FR" sz="1400" b="1" dirty="0"/>
              <a:t>Profil recherché : </a:t>
            </a:r>
            <a:endParaRPr lang="fr-FR" b="1" dirty="0">
              <a:solidFill>
                <a:srgbClr val="515559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fr-FR" sz="1400" dirty="0">
                <a:ea typeface="Calibri" panose="020F0502020204030204" pitchFamily="34" charset="0"/>
                <a:cs typeface="Times New Roman" panose="02020603050405020304" pitchFamily="18" charset="0"/>
              </a:rPr>
              <a:t>Une première expérience dans la garde d’enfants (moins de 6 ans).</a:t>
            </a:r>
            <a:br>
              <a:rPr lang="fr-F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Votre aisance relationnelle avec les enfants, votre ponctualité, votre dynamisme </a:t>
            </a:r>
            <a:r>
              <a:rPr lang="fr-FR" sz="1400" dirty="0">
                <a:ea typeface="Calibri" panose="020F0502020204030204" pitchFamily="34" charset="0"/>
                <a:cs typeface="Times New Roman" panose="02020603050405020304" pitchFamily="18" charset="0"/>
              </a:rPr>
              <a:t>ainsi que </a:t>
            </a:r>
            <a:r>
              <a:rPr lang="fr-FR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votre engagement seront des qualités appréciées.</a:t>
            </a:r>
          </a:p>
          <a:p>
            <a:endParaRPr lang="fr-FR" sz="1400" dirty="0"/>
          </a:p>
          <a:p>
            <a:r>
              <a:rPr lang="fr-FR" sz="1400" b="1" dirty="0"/>
              <a:t>Avantage : </a:t>
            </a:r>
          </a:p>
          <a:p>
            <a:r>
              <a:rPr lang="fr-FR" sz="1400" dirty="0"/>
              <a:t>Formation diplômante en alternance gratuite et  rémunérée.</a:t>
            </a:r>
          </a:p>
          <a:p>
            <a:endParaRPr lang="fr-FR" sz="1400" dirty="0"/>
          </a:p>
          <a:p>
            <a:r>
              <a:rPr lang="fr-FR" sz="1400" b="1" dirty="0"/>
              <a:t>Contrat:</a:t>
            </a:r>
          </a:p>
          <a:p>
            <a:r>
              <a:rPr lang="fr-FR" sz="1400" dirty="0"/>
              <a:t>Contrat d’apprentissage en alternance pour les moins de 26 ans</a:t>
            </a:r>
          </a:p>
          <a:p>
            <a:r>
              <a:rPr lang="fr-FR" sz="1400" dirty="0"/>
              <a:t>(Année scolaire 2022-2023)</a:t>
            </a:r>
          </a:p>
          <a:p>
            <a:endParaRPr lang="fr-FR" sz="1400" dirty="0"/>
          </a:p>
          <a:p>
            <a:endParaRPr lang="fr-FR" sz="1400" dirty="0"/>
          </a:p>
          <a:p>
            <a:endParaRPr lang="fr-FR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7" y="228099"/>
            <a:ext cx="3199319" cy="917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3430123" y="5572596"/>
            <a:ext cx="5688632" cy="830997"/>
          </a:xfrm>
          <a:prstGeom prst="rect">
            <a:avLst/>
          </a:prstGeom>
          <a:noFill/>
          <a:ln w="25400">
            <a:solidFill>
              <a:srgbClr val="E95E0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E95E09"/>
                </a:solidFill>
              </a:rPr>
              <a:t>Contacts</a:t>
            </a:r>
            <a:r>
              <a:rPr lang="fr-FR" sz="1600" b="1" dirty="0">
                <a:solidFill>
                  <a:schemeClr val="accent2"/>
                </a:solidFill>
              </a:rPr>
              <a:t> </a:t>
            </a:r>
            <a:r>
              <a:rPr lang="fr-FR" sz="1600" dirty="0">
                <a:solidFill>
                  <a:schemeClr val="accent2"/>
                </a:solidFill>
              </a:rPr>
              <a:t>:</a:t>
            </a:r>
            <a:r>
              <a:rPr lang="fr-FR" sz="1600" dirty="0"/>
              <a:t> </a:t>
            </a:r>
            <a:endParaRPr lang="fr-FR" sz="1600" dirty="0">
              <a:effectLst/>
              <a:ea typeface="Calibri" panose="020F0502020204030204" pitchFamily="34" charset="0"/>
            </a:endParaRPr>
          </a:p>
          <a:p>
            <a:pPr algn="ctr"/>
            <a:r>
              <a:rPr lang="fr-FR" sz="1600" dirty="0">
                <a:ea typeface="Calibri" panose="020F0502020204030204" pitchFamily="34" charset="0"/>
              </a:rPr>
              <a:t>Florence Julliand - </a:t>
            </a:r>
            <a:r>
              <a:rPr lang="fr-FR" sz="1600" dirty="0"/>
              <a:t>Tél:  01 41 95 83 65 / 06 48 84 39 01</a:t>
            </a:r>
            <a:r>
              <a:rPr lang="fr-FR" sz="1600" dirty="0">
                <a:effectLst/>
                <a:ea typeface="Calibri" panose="020F0502020204030204" pitchFamily="34" charset="0"/>
              </a:rPr>
              <a:t>   </a:t>
            </a:r>
          </a:p>
          <a:p>
            <a:pPr algn="ctr"/>
            <a:r>
              <a:rPr lang="fr-FR" sz="1600" dirty="0"/>
              <a:t>f.julliand@kangouroukids.fr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68FE85E6-DAEB-484D-8041-8C6851EE81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8391" y="5814391"/>
            <a:ext cx="1043609" cy="104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2847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177</Words>
  <Application>Microsoft Office PowerPoint</Application>
  <PresentationFormat>Grand écran</PresentationFormat>
  <Paragraphs>21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Stagiaire RH</dc:creator>
  <cp:lastModifiedBy>Athina MANGUMBU</cp:lastModifiedBy>
  <cp:revision>13</cp:revision>
  <dcterms:created xsi:type="dcterms:W3CDTF">2021-06-02T09:17:52Z</dcterms:created>
  <dcterms:modified xsi:type="dcterms:W3CDTF">2022-09-30T10:50:19Z</dcterms:modified>
</cp:coreProperties>
</file>