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6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8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4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22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5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96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4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43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52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72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8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348B-48B6-46A5-A508-058713364724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3E963-07EF-4CD9-87AC-BA04A5F1D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365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Album photo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Des Lauréats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83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88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uréats_2020 Créateu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0"/>
            <a:ext cx="8140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78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uréats_2020 Femm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25" y="0"/>
            <a:ext cx="5287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09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uréats_2020 Group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06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uréats_2020 Group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0"/>
            <a:ext cx="1156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33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uréats_2020 Parcour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0"/>
            <a:ext cx="5575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446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Album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TROTCHANSKY Rose-Marie</dc:creator>
  <cp:lastModifiedBy>TROTCHANSKY Rose-Marie</cp:lastModifiedBy>
  <cp:revision>1</cp:revision>
  <dcterms:created xsi:type="dcterms:W3CDTF">2020-10-01T07:50:46Z</dcterms:created>
  <dcterms:modified xsi:type="dcterms:W3CDTF">2020-10-01T07:51:51Z</dcterms:modified>
</cp:coreProperties>
</file>